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58" r:id="rId69"/>
    <p:sldId id="352" r:id="rId70"/>
    <p:sldId id="393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1" autoAdjust="0"/>
    <p:restoredTop sz="94533" autoAdjust="0"/>
  </p:normalViewPr>
  <p:slideViewPr>
    <p:cSldViewPr>
      <p:cViewPr>
        <p:scale>
          <a:sx n="66" d="100"/>
          <a:sy n="66" d="100"/>
        </p:scale>
        <p:origin x="402" y="19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21-02-2014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21-02-2014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21-02-2014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21-02-2014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softuni.bg/courses/csharp-basics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7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07143" y="3169704"/>
            <a:ext cx="10363200" cy="28884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“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explicitly</a:t>
            </a:r>
            <a:r>
              <a:rPr lang="en-US" dirty="0"/>
              <a:t> 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Nullable</a:t>
            </a:r>
            <a:r>
              <a:rPr lang="en-US" sz="3200" dirty="0" smtClean="0"/>
              <a:t> 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'b';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symbol, (int)symbol);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" " 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Unicode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more appropriate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 World!";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/>
              <a:t>’ is easily confused with the digit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’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</a:t>
            </a:r>
            <a:r>
              <a:rPr lang="en-US" sz="3000" dirty="0"/>
              <a:t>it’s better to use ‘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’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for single </a:t>
            </a:r>
            <a:r>
              <a:rPr lang="en-US" dirty="0" smtClean="0"/>
              <a:t>quote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 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'\u006F'; // Unicode symbol code in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'\u8449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// </a:t>
            </a:r>
            <a:r>
              <a:rPr lang="ja-JP" alt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'\''; 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'\\'; 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'\n'; // Assigning new line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'\t'; // Assigning TAB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"a"; 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sting literal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\"Hello, Jude\", he said.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""Hello, Jimmy!"", she answered.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@"some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text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primitive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Null value -&gt; " 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value 5 -&gt; " 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double? someDouble = null;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</a:t>
            </a:r>
          </a:p>
          <a:p>
            <a:r>
              <a:rPr lang="en-US" sz="2000" noProof="1"/>
              <a:t> </a:t>
            </a:r>
            <a:r>
              <a:rPr lang="en-US" sz="2000" noProof="1" smtClean="0"/>
              <a:t> "</a:t>
            </a:r>
            <a:r>
              <a:rPr lang="en-US" sz="2000" noProof="1"/>
              <a:t>This is the real number with Null value -&gt; </a:t>
            </a:r>
            <a:r>
              <a:rPr lang="en-US" sz="2000" noProof="1" smtClean="0"/>
              <a:t>" </a:t>
            </a:r>
            <a:r>
              <a:rPr lang="en-US" sz="2000" noProof="1"/>
              <a:t>+ someDouble);</a:t>
            </a:r>
          </a:p>
          <a:p>
            <a:r>
              <a:rPr lang="en-US" sz="2000" noProof="1"/>
              <a:t>someDouble = 2.5;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("</a:t>
            </a:r>
            <a:r>
              <a:rPr lang="en-US" sz="2000" noProof="1"/>
              <a:t>This is the real number with value 5 -&gt; " + </a:t>
            </a:r>
            <a:r>
              <a:rPr lang="en-US" sz="2000" noProof="1" smtClean="0"/>
              <a:t>someDouble</a:t>
            </a:r>
            <a:r>
              <a:rPr lang="en-US" sz="2000" noProof="1"/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</a:t>
            </a:r>
            <a:r>
              <a:rPr lang="en-US" sz="3000" dirty="0"/>
              <a:t>,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</a:t>
            </a:r>
            <a:r>
              <a:rPr lang="en-US" sz="3000" dirty="0"/>
              <a:t>,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Hello C#</a:t>
            </a:r>
            <a:r>
              <a:rPr lang="en-US" sz="3200" dirty="0"/>
              <a:t>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3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memory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/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/>
              <a:t> 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/>
              <a:t> (0 to 4,294,967,295): unsigned 32-bit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/>
              <a:t> 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3420</Words>
  <Application>Microsoft Office PowerPoint</Application>
  <PresentationFormat>Custom</PresentationFormat>
  <Paragraphs>699</Paragraphs>
  <Slides>69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2014-02-21T15:08:30Z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